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19"/>
  </p:notesMasterIdLst>
  <p:sldIdLst>
    <p:sldId id="257" r:id="rId2"/>
    <p:sldId id="288" r:id="rId3"/>
    <p:sldId id="269" r:id="rId4"/>
    <p:sldId id="271" r:id="rId5"/>
    <p:sldId id="265" r:id="rId6"/>
    <p:sldId id="270" r:id="rId7"/>
    <p:sldId id="261" r:id="rId8"/>
    <p:sldId id="262" r:id="rId9"/>
    <p:sldId id="260" r:id="rId10"/>
    <p:sldId id="272" r:id="rId11"/>
    <p:sldId id="258" r:id="rId12"/>
    <p:sldId id="284" r:id="rId13"/>
    <p:sldId id="285" r:id="rId14"/>
    <p:sldId id="264" r:id="rId15"/>
    <p:sldId id="283" r:id="rId16"/>
    <p:sldId id="287" r:id="rId17"/>
    <p:sldId id="267"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B308AE-BD33-42FA-9656-59AD13F025FC}" v="47" dt="2025-02-23T01:43:38.4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864" y="2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cy Owen Nelson" userId="ab5de05cd5d7a128" providerId="LiveId" clId="{38B308AE-BD33-42FA-9656-59AD13F025FC}"/>
    <pc:docChg chg="undo custSel addSld delSld modSld sldOrd">
      <pc:chgData name="Nancy Owen Nelson" userId="ab5de05cd5d7a128" providerId="LiveId" clId="{38B308AE-BD33-42FA-9656-59AD13F025FC}" dt="2025-02-23T01:43:27.471" v="887" actId="20578"/>
      <pc:docMkLst>
        <pc:docMk/>
      </pc:docMkLst>
      <pc:sldChg chg="del">
        <pc:chgData name="Nancy Owen Nelson" userId="ab5de05cd5d7a128" providerId="LiveId" clId="{38B308AE-BD33-42FA-9656-59AD13F025FC}" dt="2025-02-19T17:44:24.241" v="187" actId="2696"/>
        <pc:sldMkLst>
          <pc:docMk/>
          <pc:sldMk cId="1375778986" sldId="256"/>
        </pc:sldMkLst>
      </pc:sldChg>
      <pc:sldChg chg="modSp mod">
        <pc:chgData name="Nancy Owen Nelson" userId="ab5de05cd5d7a128" providerId="LiveId" clId="{38B308AE-BD33-42FA-9656-59AD13F025FC}" dt="2025-02-19T18:26:16.806" v="422" actId="1076"/>
        <pc:sldMkLst>
          <pc:docMk/>
          <pc:sldMk cId="1967977707" sldId="257"/>
        </pc:sldMkLst>
        <pc:spChg chg="mod">
          <ac:chgData name="Nancy Owen Nelson" userId="ab5de05cd5d7a128" providerId="LiveId" clId="{38B308AE-BD33-42FA-9656-59AD13F025FC}" dt="2025-02-19T18:26:16.806" v="422" actId="1076"/>
          <ac:spMkLst>
            <pc:docMk/>
            <pc:sldMk cId="1967977707" sldId="257"/>
            <ac:spMk id="2" creationId="{00000000-0000-0000-0000-000000000000}"/>
          </ac:spMkLst>
        </pc:spChg>
      </pc:sldChg>
      <pc:sldChg chg="modSp mod ord">
        <pc:chgData name="Nancy Owen Nelson" userId="ab5de05cd5d7a128" providerId="LiveId" clId="{38B308AE-BD33-42FA-9656-59AD13F025FC}" dt="2025-02-23T00:18:30.741" v="875"/>
        <pc:sldMkLst>
          <pc:docMk/>
          <pc:sldMk cId="3847787828" sldId="258"/>
        </pc:sldMkLst>
        <pc:spChg chg="mod">
          <ac:chgData name="Nancy Owen Nelson" userId="ab5de05cd5d7a128" providerId="LiveId" clId="{38B308AE-BD33-42FA-9656-59AD13F025FC}" dt="2025-02-19T23:12:24.957" v="630" actId="207"/>
          <ac:spMkLst>
            <pc:docMk/>
            <pc:sldMk cId="3847787828" sldId="258"/>
            <ac:spMk id="2" creationId="{00000000-0000-0000-0000-000000000000}"/>
          </ac:spMkLst>
        </pc:spChg>
      </pc:sldChg>
      <pc:sldChg chg="modSp del mod ord">
        <pc:chgData name="Nancy Owen Nelson" userId="ab5de05cd5d7a128" providerId="LiveId" clId="{38B308AE-BD33-42FA-9656-59AD13F025FC}" dt="2025-02-21T18:54:28.477" v="660" actId="2696"/>
        <pc:sldMkLst>
          <pc:docMk/>
          <pc:sldMk cId="2961781490" sldId="259"/>
        </pc:sldMkLst>
      </pc:sldChg>
      <pc:sldChg chg="modSp mod ord">
        <pc:chgData name="Nancy Owen Nelson" userId="ab5de05cd5d7a128" providerId="LiveId" clId="{38B308AE-BD33-42FA-9656-59AD13F025FC}" dt="2025-02-21T19:21:10.582" v="668"/>
        <pc:sldMkLst>
          <pc:docMk/>
          <pc:sldMk cId="614599550" sldId="260"/>
        </pc:sldMkLst>
        <pc:spChg chg="mod">
          <ac:chgData name="Nancy Owen Nelson" userId="ab5de05cd5d7a128" providerId="LiveId" clId="{38B308AE-BD33-42FA-9656-59AD13F025FC}" dt="2025-02-19T23:12:42.235" v="632" actId="255"/>
          <ac:spMkLst>
            <pc:docMk/>
            <pc:sldMk cId="614599550" sldId="260"/>
            <ac:spMk id="2" creationId="{00000000-0000-0000-0000-000000000000}"/>
          </ac:spMkLst>
        </pc:spChg>
      </pc:sldChg>
      <pc:sldChg chg="modSp mod ord modNotesTx">
        <pc:chgData name="Nancy Owen Nelson" userId="ab5de05cd5d7a128" providerId="LiveId" clId="{38B308AE-BD33-42FA-9656-59AD13F025FC}" dt="2025-02-21T19:14:33.142" v="662"/>
        <pc:sldMkLst>
          <pc:docMk/>
          <pc:sldMk cId="2007406090" sldId="261"/>
        </pc:sldMkLst>
        <pc:spChg chg="mod">
          <ac:chgData name="Nancy Owen Nelson" userId="ab5de05cd5d7a128" providerId="LiveId" clId="{38B308AE-BD33-42FA-9656-59AD13F025FC}" dt="2025-02-19T20:36:27.671" v="593" actId="6549"/>
          <ac:spMkLst>
            <pc:docMk/>
            <pc:sldMk cId="2007406090" sldId="261"/>
            <ac:spMk id="2" creationId="{00000000-0000-0000-0000-000000000000}"/>
          </ac:spMkLst>
        </pc:spChg>
        <pc:picChg chg="mod">
          <ac:chgData name="Nancy Owen Nelson" userId="ab5de05cd5d7a128" providerId="LiveId" clId="{38B308AE-BD33-42FA-9656-59AD13F025FC}" dt="2025-02-19T20:36:42.754" v="594" actId="1076"/>
          <ac:picMkLst>
            <pc:docMk/>
            <pc:sldMk cId="2007406090" sldId="261"/>
            <ac:picMk id="3074" creationId="{00000000-0000-0000-0000-000000000000}"/>
          </ac:picMkLst>
        </pc:picChg>
      </pc:sldChg>
      <pc:sldChg chg="modSp mod ord">
        <pc:chgData name="Nancy Owen Nelson" userId="ab5de05cd5d7a128" providerId="LiveId" clId="{38B308AE-BD33-42FA-9656-59AD13F025FC}" dt="2025-02-21T19:19:50.679" v="666"/>
        <pc:sldMkLst>
          <pc:docMk/>
          <pc:sldMk cId="2786631178" sldId="262"/>
        </pc:sldMkLst>
        <pc:spChg chg="mod">
          <ac:chgData name="Nancy Owen Nelson" userId="ab5de05cd5d7a128" providerId="LiveId" clId="{38B308AE-BD33-42FA-9656-59AD13F025FC}" dt="2025-02-19T18:29:24.330" v="438" actId="255"/>
          <ac:spMkLst>
            <pc:docMk/>
            <pc:sldMk cId="2786631178" sldId="262"/>
            <ac:spMk id="2" creationId="{00000000-0000-0000-0000-000000000000}"/>
          </ac:spMkLst>
        </pc:spChg>
      </pc:sldChg>
      <pc:sldChg chg="modSp mod ord">
        <pc:chgData name="Nancy Owen Nelson" userId="ab5de05cd5d7a128" providerId="LiveId" clId="{38B308AE-BD33-42FA-9656-59AD13F025FC}" dt="2025-02-21T23:13:04.572" v="701" actId="20578"/>
        <pc:sldMkLst>
          <pc:docMk/>
          <pc:sldMk cId="2378623974" sldId="264"/>
        </pc:sldMkLst>
        <pc:spChg chg="mod">
          <ac:chgData name="Nancy Owen Nelson" userId="ab5de05cd5d7a128" providerId="LiveId" clId="{38B308AE-BD33-42FA-9656-59AD13F025FC}" dt="2025-02-19T23:19:59.918" v="649" actId="113"/>
          <ac:spMkLst>
            <pc:docMk/>
            <pc:sldMk cId="2378623974" sldId="264"/>
            <ac:spMk id="2" creationId="{00000000-0000-0000-0000-000000000000}"/>
          </ac:spMkLst>
        </pc:spChg>
        <pc:picChg chg="mod">
          <ac:chgData name="Nancy Owen Nelson" userId="ab5de05cd5d7a128" providerId="LiveId" clId="{38B308AE-BD33-42FA-9656-59AD13F025FC}" dt="2025-02-19T23:19:47.754" v="647" actId="14100"/>
          <ac:picMkLst>
            <pc:docMk/>
            <pc:sldMk cId="2378623974" sldId="264"/>
            <ac:picMk id="9218" creationId="{00000000-0000-0000-0000-000000000000}"/>
          </ac:picMkLst>
        </pc:picChg>
      </pc:sldChg>
      <pc:sldChg chg="modSp mod ord">
        <pc:chgData name="Nancy Owen Nelson" userId="ab5de05cd5d7a128" providerId="LiveId" clId="{38B308AE-BD33-42FA-9656-59AD13F025FC}" dt="2025-02-19T18:29:08.047" v="436" actId="207"/>
        <pc:sldMkLst>
          <pc:docMk/>
          <pc:sldMk cId="1777464873" sldId="265"/>
        </pc:sldMkLst>
        <pc:spChg chg="mod">
          <ac:chgData name="Nancy Owen Nelson" userId="ab5de05cd5d7a128" providerId="LiveId" clId="{38B308AE-BD33-42FA-9656-59AD13F025FC}" dt="2025-02-19T18:29:08.047" v="436" actId="207"/>
          <ac:spMkLst>
            <pc:docMk/>
            <pc:sldMk cId="1777464873" sldId="265"/>
            <ac:spMk id="3" creationId="{00000000-0000-0000-0000-000000000000}"/>
          </ac:spMkLst>
        </pc:spChg>
      </pc:sldChg>
      <pc:sldChg chg="addSp modSp mod">
        <pc:chgData name="Nancy Owen Nelson" userId="ab5de05cd5d7a128" providerId="LiveId" clId="{38B308AE-BD33-42FA-9656-59AD13F025FC}" dt="2025-02-21T23:08:26.941" v="696" actId="14100"/>
        <pc:sldMkLst>
          <pc:docMk/>
          <pc:sldMk cId="111943969" sldId="267"/>
        </pc:sldMkLst>
        <pc:spChg chg="mod">
          <ac:chgData name="Nancy Owen Nelson" userId="ab5de05cd5d7a128" providerId="LiveId" clId="{38B308AE-BD33-42FA-9656-59AD13F025FC}" dt="2025-02-21T23:07:12.099" v="685" actId="20577"/>
          <ac:spMkLst>
            <pc:docMk/>
            <pc:sldMk cId="111943969" sldId="267"/>
            <ac:spMk id="2" creationId="{00000000-0000-0000-0000-000000000000}"/>
          </ac:spMkLst>
        </pc:spChg>
        <pc:picChg chg="mod">
          <ac:chgData name="Nancy Owen Nelson" userId="ab5de05cd5d7a128" providerId="LiveId" clId="{38B308AE-BD33-42FA-9656-59AD13F025FC}" dt="2025-02-21T23:08:20.189" v="695" actId="1076"/>
          <ac:picMkLst>
            <pc:docMk/>
            <pc:sldMk cId="111943969" sldId="267"/>
            <ac:picMk id="3" creationId="{00000000-0000-0000-0000-000000000000}"/>
          </ac:picMkLst>
        </pc:picChg>
        <pc:picChg chg="add mod">
          <ac:chgData name="Nancy Owen Nelson" userId="ab5de05cd5d7a128" providerId="LiveId" clId="{38B308AE-BD33-42FA-9656-59AD13F025FC}" dt="2025-02-21T23:08:26.941" v="696" actId="14100"/>
          <ac:picMkLst>
            <pc:docMk/>
            <pc:sldMk cId="111943969" sldId="267"/>
            <ac:picMk id="4" creationId="{7A208CCA-F381-8968-2381-4DF46BB8897A}"/>
          </ac:picMkLst>
        </pc:picChg>
      </pc:sldChg>
      <pc:sldChg chg="modSp del mod">
        <pc:chgData name="Nancy Owen Nelson" userId="ab5de05cd5d7a128" providerId="LiveId" clId="{38B308AE-BD33-42FA-9656-59AD13F025FC}" dt="2025-02-21T23:07:01.200" v="682" actId="2696"/>
        <pc:sldMkLst>
          <pc:docMk/>
          <pc:sldMk cId="2900206509" sldId="268"/>
        </pc:sldMkLst>
      </pc:sldChg>
      <pc:sldChg chg="modSp mod ord">
        <pc:chgData name="Nancy Owen Nelson" userId="ab5de05cd5d7a128" providerId="LiveId" clId="{38B308AE-BD33-42FA-9656-59AD13F025FC}" dt="2025-02-19T18:08:26.435" v="207" actId="207"/>
        <pc:sldMkLst>
          <pc:docMk/>
          <pc:sldMk cId="1471024069" sldId="269"/>
        </pc:sldMkLst>
        <pc:spChg chg="mod">
          <ac:chgData name="Nancy Owen Nelson" userId="ab5de05cd5d7a128" providerId="LiveId" clId="{38B308AE-BD33-42FA-9656-59AD13F025FC}" dt="2025-02-19T18:08:26.435" v="207" actId="207"/>
          <ac:spMkLst>
            <pc:docMk/>
            <pc:sldMk cId="1471024069" sldId="269"/>
            <ac:spMk id="2" creationId="{00000000-0000-0000-0000-000000000000}"/>
          </ac:spMkLst>
        </pc:spChg>
      </pc:sldChg>
      <pc:sldChg chg="modSp mod">
        <pc:chgData name="Nancy Owen Nelson" userId="ab5de05cd5d7a128" providerId="LiveId" clId="{38B308AE-BD33-42FA-9656-59AD13F025FC}" dt="2025-02-19T18:23:25.003" v="350" actId="207"/>
        <pc:sldMkLst>
          <pc:docMk/>
          <pc:sldMk cId="2454117708" sldId="270"/>
        </pc:sldMkLst>
        <pc:spChg chg="mod">
          <ac:chgData name="Nancy Owen Nelson" userId="ab5de05cd5d7a128" providerId="LiveId" clId="{38B308AE-BD33-42FA-9656-59AD13F025FC}" dt="2025-02-19T18:23:25.003" v="350" actId="207"/>
          <ac:spMkLst>
            <pc:docMk/>
            <pc:sldMk cId="2454117708" sldId="270"/>
            <ac:spMk id="3" creationId="{00000000-0000-0000-0000-000000000000}"/>
          </ac:spMkLst>
        </pc:spChg>
      </pc:sldChg>
      <pc:sldChg chg="addSp modSp new mod">
        <pc:chgData name="Nancy Owen Nelson" userId="ab5de05cd5d7a128" providerId="LiveId" clId="{38B308AE-BD33-42FA-9656-59AD13F025FC}" dt="2025-02-19T18:28:54.504" v="435" actId="20577"/>
        <pc:sldMkLst>
          <pc:docMk/>
          <pc:sldMk cId="202797576" sldId="271"/>
        </pc:sldMkLst>
        <pc:spChg chg="mod">
          <ac:chgData name="Nancy Owen Nelson" userId="ab5de05cd5d7a128" providerId="LiveId" clId="{38B308AE-BD33-42FA-9656-59AD13F025FC}" dt="2025-02-19T18:28:27.736" v="433" actId="14100"/>
          <ac:spMkLst>
            <pc:docMk/>
            <pc:sldMk cId="202797576" sldId="271"/>
            <ac:spMk id="2" creationId="{00D2F3BF-BF0A-4B7E-E896-133BBC46D2B1}"/>
          </ac:spMkLst>
        </pc:spChg>
        <pc:spChg chg="add mod">
          <ac:chgData name="Nancy Owen Nelson" userId="ab5de05cd5d7a128" providerId="LiveId" clId="{38B308AE-BD33-42FA-9656-59AD13F025FC}" dt="2025-02-19T18:28:54.504" v="435" actId="20577"/>
          <ac:spMkLst>
            <pc:docMk/>
            <pc:sldMk cId="202797576" sldId="271"/>
            <ac:spMk id="4" creationId="{10886C94-083D-9A61-7C3F-60C45FF4CA8C}"/>
          </ac:spMkLst>
        </pc:spChg>
      </pc:sldChg>
      <pc:sldChg chg="new del">
        <pc:chgData name="Nancy Owen Nelson" userId="ab5de05cd5d7a128" providerId="LiveId" clId="{38B308AE-BD33-42FA-9656-59AD13F025FC}" dt="2025-02-19T18:06:25.390" v="196" actId="680"/>
        <pc:sldMkLst>
          <pc:docMk/>
          <pc:sldMk cId="1655336401" sldId="271"/>
        </pc:sldMkLst>
      </pc:sldChg>
      <pc:sldChg chg="modSp add mod ord">
        <pc:chgData name="Nancy Owen Nelson" userId="ab5de05cd5d7a128" providerId="LiveId" clId="{38B308AE-BD33-42FA-9656-59AD13F025FC}" dt="2025-02-23T01:43:27.471" v="887" actId="20578"/>
        <pc:sldMkLst>
          <pc:docMk/>
          <pc:sldMk cId="2749170445" sldId="272"/>
        </pc:sldMkLst>
        <pc:spChg chg="mod">
          <ac:chgData name="Nancy Owen Nelson" userId="ab5de05cd5d7a128" providerId="LiveId" clId="{38B308AE-BD33-42FA-9656-59AD13F025FC}" dt="2025-02-19T23:11:52.159" v="625" actId="207"/>
          <ac:spMkLst>
            <pc:docMk/>
            <pc:sldMk cId="2749170445" sldId="272"/>
            <ac:spMk id="2" creationId="{9E4EDB82-854A-9A46-EB8C-C47E35F6D21B}"/>
          </ac:spMkLst>
        </pc:spChg>
      </pc:sldChg>
      <pc:sldChg chg="new del">
        <pc:chgData name="Nancy Owen Nelson" userId="ab5de05cd5d7a128" providerId="LiveId" clId="{38B308AE-BD33-42FA-9656-59AD13F025FC}" dt="2025-02-19T23:07:01.585" v="611" actId="2696"/>
        <pc:sldMkLst>
          <pc:docMk/>
          <pc:sldMk cId="751038254" sldId="273"/>
        </pc:sldMkLst>
      </pc:sldChg>
      <pc:sldChg chg="modSp add del mod ord">
        <pc:chgData name="Nancy Owen Nelson" userId="ab5de05cd5d7a128" providerId="LiveId" clId="{38B308AE-BD33-42FA-9656-59AD13F025FC}" dt="2025-02-23T00:15:16.654" v="867" actId="2696"/>
        <pc:sldMkLst>
          <pc:docMk/>
          <pc:sldMk cId="3209481475" sldId="281"/>
        </pc:sldMkLst>
      </pc:sldChg>
      <pc:sldChg chg="addSp delSp modSp add mod ord">
        <pc:chgData name="Nancy Owen Nelson" userId="ab5de05cd5d7a128" providerId="LiveId" clId="{38B308AE-BD33-42FA-9656-59AD13F025FC}" dt="2025-02-23T00:19:28.190" v="879"/>
        <pc:sldMkLst>
          <pc:docMk/>
          <pc:sldMk cId="1767599550" sldId="283"/>
        </pc:sldMkLst>
        <pc:spChg chg="del mod">
          <ac:chgData name="Nancy Owen Nelson" userId="ab5de05cd5d7a128" providerId="LiveId" clId="{38B308AE-BD33-42FA-9656-59AD13F025FC}" dt="2025-02-23T00:10:07.635" v="827" actId="478"/>
          <ac:spMkLst>
            <pc:docMk/>
            <pc:sldMk cId="1767599550" sldId="283"/>
            <ac:spMk id="2" creationId="{00000000-0000-0000-0000-000000000000}"/>
          </ac:spMkLst>
        </pc:spChg>
        <pc:spChg chg="add mod">
          <ac:chgData name="Nancy Owen Nelson" userId="ab5de05cd5d7a128" providerId="LiveId" clId="{38B308AE-BD33-42FA-9656-59AD13F025FC}" dt="2025-02-23T00:14:56.829" v="866" actId="1076"/>
          <ac:spMkLst>
            <pc:docMk/>
            <pc:sldMk cId="1767599550" sldId="283"/>
            <ac:spMk id="5" creationId="{96B9EE63-C289-2F9C-1031-6D84BD201374}"/>
          </ac:spMkLst>
        </pc:spChg>
        <pc:spChg chg="add del mod">
          <ac:chgData name="Nancy Owen Nelson" userId="ab5de05cd5d7a128" providerId="LiveId" clId="{38B308AE-BD33-42FA-9656-59AD13F025FC}" dt="2025-02-23T00:12:08.466" v="849"/>
          <ac:spMkLst>
            <pc:docMk/>
            <pc:sldMk cId="1767599550" sldId="283"/>
            <ac:spMk id="6" creationId="{D60ED507-94CC-9D24-2CA1-BC19C70C4656}"/>
          </ac:spMkLst>
        </pc:spChg>
        <pc:spChg chg="add mod">
          <ac:chgData name="Nancy Owen Nelson" userId="ab5de05cd5d7a128" providerId="LiveId" clId="{38B308AE-BD33-42FA-9656-59AD13F025FC}" dt="2025-02-23T00:14:39.930" v="864" actId="2711"/>
          <ac:spMkLst>
            <pc:docMk/>
            <pc:sldMk cId="1767599550" sldId="283"/>
            <ac:spMk id="7" creationId="{9F38BD64-BE6F-0C9B-C05D-307C414DDA73}"/>
          </ac:spMkLst>
        </pc:spChg>
        <pc:picChg chg="add mod">
          <ac:chgData name="Nancy Owen Nelson" userId="ab5de05cd5d7a128" providerId="LiveId" clId="{38B308AE-BD33-42FA-9656-59AD13F025FC}" dt="2025-02-23T00:14:48.328" v="865" actId="1076"/>
          <ac:picMkLst>
            <pc:docMk/>
            <pc:sldMk cId="1767599550" sldId="283"/>
            <ac:picMk id="3" creationId="{5E628657-E16F-0C2E-D3DB-7CEEF3038A4A}"/>
          </ac:picMkLst>
        </pc:picChg>
        <pc:picChg chg="mod">
          <ac:chgData name="Nancy Owen Nelson" userId="ab5de05cd5d7a128" providerId="LiveId" clId="{38B308AE-BD33-42FA-9656-59AD13F025FC}" dt="2025-02-23T00:10:53.965" v="833" actId="1076"/>
          <ac:picMkLst>
            <pc:docMk/>
            <pc:sldMk cId="1767599550" sldId="283"/>
            <ac:picMk id="2050" creationId="{00000000-0000-0000-0000-000000000000}"/>
          </ac:picMkLst>
        </pc:picChg>
      </pc:sldChg>
      <pc:sldChg chg="modSp mod ord">
        <pc:chgData name="Nancy Owen Nelson" userId="ab5de05cd5d7a128" providerId="LiveId" clId="{38B308AE-BD33-42FA-9656-59AD13F025FC}" dt="2025-02-23T00:17:53.462" v="873"/>
        <pc:sldMkLst>
          <pc:docMk/>
          <pc:sldMk cId="2425995012" sldId="284"/>
        </pc:sldMkLst>
        <pc:spChg chg="mod">
          <ac:chgData name="Nancy Owen Nelson" userId="ab5de05cd5d7a128" providerId="LiveId" clId="{38B308AE-BD33-42FA-9656-59AD13F025FC}" dt="2025-02-19T23:10:31.123" v="616" actId="1076"/>
          <ac:spMkLst>
            <pc:docMk/>
            <pc:sldMk cId="2425995012" sldId="284"/>
            <ac:spMk id="2" creationId="{00000000-0000-0000-0000-000000000000}"/>
          </ac:spMkLst>
        </pc:spChg>
        <pc:picChg chg="mod">
          <ac:chgData name="Nancy Owen Nelson" userId="ab5de05cd5d7a128" providerId="LiveId" clId="{38B308AE-BD33-42FA-9656-59AD13F025FC}" dt="2025-02-19T23:10:36.226" v="617" actId="1076"/>
          <ac:picMkLst>
            <pc:docMk/>
            <pc:sldMk cId="2425995012" sldId="284"/>
            <ac:picMk id="4098" creationId="{00000000-0000-0000-0000-000000000000}"/>
          </ac:picMkLst>
        </pc:picChg>
      </pc:sldChg>
      <pc:sldChg chg="modSp mod">
        <pc:chgData name="Nancy Owen Nelson" userId="ab5de05cd5d7a128" providerId="LiveId" clId="{38B308AE-BD33-42FA-9656-59AD13F025FC}" dt="2025-02-19T23:17:08.164" v="646" actId="113"/>
        <pc:sldMkLst>
          <pc:docMk/>
          <pc:sldMk cId="2257403118" sldId="285"/>
        </pc:sldMkLst>
        <pc:spChg chg="mod">
          <ac:chgData name="Nancy Owen Nelson" userId="ab5de05cd5d7a128" providerId="LiveId" clId="{38B308AE-BD33-42FA-9656-59AD13F025FC}" dt="2025-02-19T23:17:08.164" v="646" actId="113"/>
          <ac:spMkLst>
            <pc:docMk/>
            <pc:sldMk cId="2257403118" sldId="285"/>
            <ac:spMk id="2" creationId="{00000000-0000-0000-0000-000000000000}"/>
          </ac:spMkLst>
        </pc:spChg>
      </pc:sldChg>
      <pc:sldChg chg="add del ord">
        <pc:chgData name="Nancy Owen Nelson" userId="ab5de05cd5d7a128" providerId="LiveId" clId="{38B308AE-BD33-42FA-9656-59AD13F025FC}" dt="2025-02-23T00:19:33.470" v="880" actId="2696"/>
        <pc:sldMkLst>
          <pc:docMk/>
          <pc:sldMk cId="544508015" sldId="286"/>
        </pc:sldMkLst>
      </pc:sldChg>
      <pc:sldChg chg="new del">
        <pc:chgData name="Nancy Owen Nelson" userId="ab5de05cd5d7a128" providerId="LiveId" clId="{38B308AE-BD33-42FA-9656-59AD13F025FC}" dt="2025-02-23T00:26:53.270" v="884" actId="2696"/>
        <pc:sldMkLst>
          <pc:docMk/>
          <pc:sldMk cId="2405919876" sldId="286"/>
        </pc:sldMkLst>
      </pc:sldChg>
      <pc:sldChg chg="add">
        <pc:chgData name="Nancy Owen Nelson" userId="ab5de05cd5d7a128" providerId="LiveId" clId="{38B308AE-BD33-42FA-9656-59AD13F025FC}" dt="2025-02-23T00:26:49.048" v="883"/>
        <pc:sldMkLst>
          <pc:docMk/>
          <pc:sldMk cId="2090287469" sldId="287"/>
        </pc:sldMkLst>
      </pc:sldChg>
      <pc:sldChg chg="modSp del ord">
        <pc:chgData name="Nancy Owen Nelson" userId="ab5de05cd5d7a128" providerId="LiveId" clId="{38B308AE-BD33-42FA-9656-59AD13F025FC}" dt="2025-02-23T00:19:37.597" v="881" actId="2696"/>
        <pc:sldMkLst>
          <pc:docMk/>
          <pc:sldMk cId="2356812529" sldId="287"/>
        </pc:sldMkLst>
      </pc:sldChg>
      <pc:sldChg chg="new del">
        <pc:chgData name="Nancy Owen Nelson" userId="ab5de05cd5d7a128" providerId="LiveId" clId="{38B308AE-BD33-42FA-9656-59AD13F025FC}" dt="2025-02-21T17:41:34.806" v="656" actId="680"/>
        <pc:sldMkLst>
          <pc:docMk/>
          <pc:sldMk cId="2158810690"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140777-59E8-40D9-A3E4-B8ABACBA9438}" type="datetimeFigureOut">
              <a:rPr lang="en-US" smtClean="0"/>
              <a:t>2/19/2025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E00048-3FCB-41F3-846D-D418E55CDCEB}" type="slidenum">
              <a:rPr lang="en-US" smtClean="0"/>
              <a:t>‹#›</a:t>
            </a:fld>
            <a:endParaRPr lang="en-US"/>
          </a:p>
        </p:txBody>
      </p:sp>
    </p:spTree>
    <p:extLst>
      <p:ext uri="{BB962C8B-B14F-4D97-AF65-F5344CB8AC3E}">
        <p14:creationId xmlns:p14="http://schemas.microsoft.com/office/powerpoint/2010/main" val="3600598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10"/>
          </p:nvPr>
        </p:nvSpPr>
        <p:spPr/>
        <p:txBody>
          <a:bodyPr/>
          <a:lstStyle/>
          <a:p>
            <a:fld id="{118B9B99-66BA-4E3E-B13A-D4E6D87CB99D}" type="slidenum">
              <a:rPr lang="en-US" smtClean="0"/>
              <a:t>7</a:t>
            </a:fld>
            <a:endParaRPr lang="en-US"/>
          </a:p>
        </p:txBody>
      </p:sp>
    </p:spTree>
    <p:extLst>
      <p:ext uri="{BB962C8B-B14F-4D97-AF65-F5344CB8AC3E}">
        <p14:creationId xmlns:p14="http://schemas.microsoft.com/office/powerpoint/2010/main" val="1873099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2245155A-EEAA-4217-8B73-19871BEF7407}" type="datetimeFigureOut">
              <a:rPr lang="en-US" smtClean="0"/>
              <a:t>2/19/2025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C67B88C-3E2C-441E-A14F-1BCD27E8999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45155A-EEAA-4217-8B73-19871BEF7407}"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7B88C-3E2C-441E-A14F-1BCD27E8999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45155A-EEAA-4217-8B73-19871BEF7407}"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7B88C-3E2C-441E-A14F-1BCD27E8999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245155A-EEAA-4217-8B73-19871BEF7407}"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7B88C-3E2C-441E-A14F-1BCD27E8999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245155A-EEAA-4217-8B73-19871BEF7407}"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7B88C-3E2C-441E-A14F-1BCD27E8999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245155A-EEAA-4217-8B73-19871BEF7407}"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7B88C-3E2C-441E-A14F-1BCD27E8999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245155A-EEAA-4217-8B73-19871BEF7407}"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67B88C-3E2C-441E-A14F-1BCD27E8999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2245155A-EEAA-4217-8B73-19871BEF7407}"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67B88C-3E2C-441E-A14F-1BCD27E8999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5155A-EEAA-4217-8B73-19871BEF7407}"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67B88C-3E2C-441E-A14F-1BCD27E8999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245155A-EEAA-4217-8B73-19871BEF7407}"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7B88C-3E2C-441E-A14F-1BCD27E8999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245155A-EEAA-4217-8B73-19871BEF7407}"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C67B88C-3E2C-441E-A14F-1BCD27E8999A}"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245155A-EEAA-4217-8B73-19871BEF7407}" type="datetimeFigureOut">
              <a:rPr lang="en-US" smtClean="0"/>
              <a:t>2/19/2025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C67B88C-3E2C-441E-A14F-1BCD27E8999A}"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57200" y="806534"/>
            <a:ext cx="8458200" cy="1811988"/>
          </a:xfrm>
        </p:spPr>
        <p:txBody>
          <a:bodyPr>
            <a:normAutofit fontScale="90000"/>
          </a:bodyPr>
          <a:lstStyle/>
          <a:p>
            <a:pPr algn="ctr"/>
            <a:r>
              <a:rPr lang="en-US" sz="3200" b="1" i="1" dirty="0">
                <a:solidFill>
                  <a:schemeClr val="accent1">
                    <a:lumMod val="60000"/>
                    <a:lumOff val="40000"/>
                  </a:schemeClr>
                </a:solidFill>
              </a:rPr>
              <a:t>‘To the Rock that is Higher than I’:  </a:t>
            </a:r>
            <a:br>
              <a:rPr lang="en-US" sz="3200" b="1" i="1" dirty="0">
                <a:solidFill>
                  <a:schemeClr val="accent1">
                    <a:lumMod val="60000"/>
                    <a:lumOff val="40000"/>
                  </a:schemeClr>
                </a:solidFill>
              </a:rPr>
            </a:br>
            <a:r>
              <a:rPr lang="en-US" sz="3200" b="1" i="1" dirty="0">
                <a:solidFill>
                  <a:schemeClr val="accent1">
                    <a:lumMod val="60000"/>
                    <a:lumOff val="40000"/>
                  </a:schemeClr>
                </a:solidFill>
              </a:rPr>
              <a:t>My Primitive Baptist Heritage and UU”</a:t>
            </a:r>
            <a:br>
              <a:rPr lang="en-US" sz="3200" b="1" i="1" dirty="0">
                <a:solidFill>
                  <a:schemeClr val="accent1">
                    <a:lumMod val="60000"/>
                    <a:lumOff val="40000"/>
                  </a:schemeClr>
                </a:solidFill>
              </a:rPr>
            </a:br>
            <a:r>
              <a:rPr lang="en-US" sz="2700" b="1" i="1" dirty="0">
                <a:solidFill>
                  <a:schemeClr val="accent1">
                    <a:lumMod val="60000"/>
                    <a:lumOff val="40000"/>
                  </a:schemeClr>
                </a:solidFill>
              </a:rPr>
              <a:t>Nancy Owen Nelson</a:t>
            </a:r>
            <a:br>
              <a:rPr lang="en-US" sz="2700" b="1" i="1" dirty="0">
                <a:solidFill>
                  <a:schemeClr val="accent1">
                    <a:lumMod val="60000"/>
                    <a:lumOff val="40000"/>
                  </a:schemeClr>
                </a:solidFill>
              </a:rPr>
            </a:br>
            <a:r>
              <a:rPr lang="en-US" sz="2700" b="1" i="1" dirty="0">
                <a:solidFill>
                  <a:schemeClr val="accent1">
                    <a:lumMod val="60000"/>
                    <a:lumOff val="40000"/>
                  </a:schemeClr>
                </a:solidFill>
              </a:rPr>
              <a:t>2/23/25</a:t>
            </a:r>
            <a:endParaRPr lang="en-US" sz="2700" b="1" i="1" dirty="0">
              <a:solidFill>
                <a:schemeClr val="accent2"/>
              </a:solidFill>
            </a:endParaRPr>
          </a:p>
        </p:txBody>
      </p:sp>
      <p:pic>
        <p:nvPicPr>
          <p:cNvPr id="1026" name="Picture 2" descr="E:\nannie b book\nanniebchandlerflapp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3200400"/>
            <a:ext cx="2213412" cy="291718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E:\nancy college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6662" y="3618312"/>
            <a:ext cx="1905000" cy="29375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nannie b book\nannie b  russe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461" y="2667000"/>
            <a:ext cx="2733743" cy="3219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977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732BB-2528-2A11-3DC4-8F48C3734F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4EDB82-854A-9A46-EB8C-C47E35F6D21B}"/>
              </a:ext>
            </a:extLst>
          </p:cNvPr>
          <p:cNvSpPr>
            <a:spLocks noGrp="1"/>
          </p:cNvSpPr>
          <p:nvPr>
            <p:ph type="title"/>
          </p:nvPr>
        </p:nvSpPr>
        <p:spPr>
          <a:xfrm>
            <a:off x="533400" y="990600"/>
            <a:ext cx="8305800" cy="1143000"/>
          </a:xfrm>
        </p:spPr>
        <p:txBody>
          <a:bodyPr>
            <a:normAutofit/>
          </a:bodyPr>
          <a:lstStyle/>
          <a:p>
            <a:pPr algn="ctr"/>
            <a:r>
              <a:rPr lang="en-US" sz="3200" b="1" i="1" dirty="0">
                <a:solidFill>
                  <a:schemeClr val="accent1"/>
                </a:solidFill>
              </a:rPr>
              <a:t>Original Gravestone for </a:t>
            </a:r>
            <a:br>
              <a:rPr lang="en-US" sz="3200" b="1" i="1" dirty="0">
                <a:solidFill>
                  <a:schemeClr val="accent1"/>
                </a:solidFill>
              </a:rPr>
            </a:br>
            <a:r>
              <a:rPr lang="en-US" sz="3200" b="1" i="1" dirty="0">
                <a:solidFill>
                  <a:schemeClr val="accent1"/>
                </a:solidFill>
              </a:rPr>
              <a:t>“</a:t>
            </a:r>
            <a:r>
              <a:rPr lang="en-US" sz="3200" b="1" i="1" dirty="0" err="1">
                <a:solidFill>
                  <a:schemeClr val="accent1"/>
                </a:solidFill>
              </a:rPr>
              <a:t>Nanie</a:t>
            </a:r>
            <a:r>
              <a:rPr lang="en-US" sz="3200" b="1" i="1" dirty="0">
                <a:solidFill>
                  <a:schemeClr val="accent1"/>
                </a:solidFill>
              </a:rPr>
              <a:t> B Wife of R. E. Chandler”</a:t>
            </a:r>
            <a:endParaRPr lang="en-US" sz="3200" dirty="0">
              <a:solidFill>
                <a:schemeClr val="accent1"/>
              </a:solidFill>
            </a:endParaRPr>
          </a:p>
        </p:txBody>
      </p:sp>
      <p:pic>
        <p:nvPicPr>
          <p:cNvPr id="3" name="Picture 2" descr="E:\nannie b book\ChandlerNanieBfull.JPG">
            <a:extLst>
              <a:ext uri="{FF2B5EF4-FFF2-40B4-BE49-F238E27FC236}">
                <a16:creationId xmlns:a16="http://schemas.microsoft.com/office/drawing/2014/main" id="{29C4A8E8-FCF9-4108-5749-D39C76501D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2590800"/>
            <a:ext cx="2914909"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170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0"/>
            <a:ext cx="8305800" cy="1143000"/>
          </a:xfrm>
        </p:spPr>
        <p:txBody>
          <a:bodyPr>
            <a:normAutofit/>
          </a:bodyPr>
          <a:lstStyle/>
          <a:p>
            <a:pPr algn="ctr"/>
            <a:r>
              <a:rPr lang="en-US" sz="4000" b="1" i="1" dirty="0">
                <a:solidFill>
                  <a:schemeClr val="accent1"/>
                </a:solidFill>
              </a:rPr>
              <a:t>Brochure from the Bethel Church</a:t>
            </a:r>
          </a:p>
        </p:txBody>
      </p:sp>
      <p:pic>
        <p:nvPicPr>
          <p:cNvPr id="2050" name="Picture 2" descr="E:\bethel chur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215" y="1981200"/>
            <a:ext cx="3174423" cy="487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787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609600"/>
            <a:ext cx="8305800" cy="1143000"/>
          </a:xfrm>
        </p:spPr>
        <p:txBody>
          <a:bodyPr>
            <a:normAutofit/>
          </a:bodyPr>
          <a:lstStyle/>
          <a:p>
            <a:pPr algn="ctr"/>
            <a:r>
              <a:rPr lang="en-US" sz="3200" b="1" dirty="0">
                <a:solidFill>
                  <a:srgbClr val="0070C0"/>
                </a:solidFill>
              </a:rPr>
              <a:t>Pew:</a:t>
            </a:r>
            <a:br>
              <a:rPr lang="en-US" sz="3200" b="1" dirty="0">
                <a:solidFill>
                  <a:srgbClr val="0070C0"/>
                </a:solidFill>
              </a:rPr>
            </a:br>
            <a:r>
              <a:rPr lang="en-US" sz="3200" b="1" dirty="0">
                <a:solidFill>
                  <a:srgbClr val="0070C0"/>
                </a:solidFill>
              </a:rPr>
              <a:t>Original Bethel Church</a:t>
            </a:r>
          </a:p>
        </p:txBody>
      </p:sp>
      <p:pic>
        <p:nvPicPr>
          <p:cNvPr id="4098" name="Picture 2" descr="C:\Documents and Settings\Owner\Desktop\Primitive Bap UU talk\unfinished pew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1300" y="1905000"/>
            <a:ext cx="35814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995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solidFill>
                  <a:srgbClr val="0070C0"/>
                </a:solidFill>
              </a:rPr>
              <a:t>Bethel Church in the Civil War</a:t>
            </a:r>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1" y="2362200"/>
            <a:ext cx="8604279"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403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solidFill>
                  <a:srgbClr val="0070C0"/>
                </a:solidFill>
              </a:rPr>
              <a:t>Bethel PB Church Sanctuary</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057400"/>
            <a:ext cx="73152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8623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295400"/>
            <a:ext cx="2667000" cy="3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E628657-E16F-0C2E-D3DB-7CEEF3038A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2074352"/>
            <a:ext cx="3860799" cy="289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a:extLst>
              <a:ext uri="{FF2B5EF4-FFF2-40B4-BE49-F238E27FC236}">
                <a16:creationId xmlns:a16="http://schemas.microsoft.com/office/drawing/2014/main" id="{96B9EE63-C289-2F9C-1031-6D84BD201374}"/>
              </a:ext>
            </a:extLst>
          </p:cNvPr>
          <p:cNvSpPr>
            <a:spLocks noGrp="1"/>
          </p:cNvSpPr>
          <p:nvPr>
            <p:ph type="title"/>
          </p:nvPr>
        </p:nvSpPr>
        <p:spPr>
          <a:xfrm>
            <a:off x="4686300" y="4969951"/>
            <a:ext cx="4114800" cy="1216526"/>
          </a:xfrm>
        </p:spPr>
        <p:txBody>
          <a:bodyPr>
            <a:normAutofit/>
          </a:bodyPr>
          <a:lstStyle/>
          <a:p>
            <a:pPr algn="ctr"/>
            <a:r>
              <a:rPr lang="en-US" sz="2400" b="1" dirty="0">
                <a:solidFill>
                  <a:schemeClr val="accent1"/>
                </a:solidFill>
              </a:rPr>
              <a:t>John R. Russell, Great Grandfather</a:t>
            </a:r>
            <a:endParaRPr lang="en-US" sz="2400" dirty="0"/>
          </a:p>
        </p:txBody>
      </p:sp>
      <p:sp>
        <p:nvSpPr>
          <p:cNvPr id="7" name="TextBox 6">
            <a:extLst>
              <a:ext uri="{FF2B5EF4-FFF2-40B4-BE49-F238E27FC236}">
                <a16:creationId xmlns:a16="http://schemas.microsoft.com/office/drawing/2014/main" id="{9F38BD64-BE6F-0C9B-C05D-307C414DDA73}"/>
              </a:ext>
            </a:extLst>
          </p:cNvPr>
          <p:cNvSpPr txBox="1"/>
          <p:nvPr/>
        </p:nvSpPr>
        <p:spPr>
          <a:xfrm>
            <a:off x="958646" y="1230869"/>
            <a:ext cx="4419600" cy="461665"/>
          </a:xfrm>
          <a:prstGeom prst="rect">
            <a:avLst/>
          </a:prstGeom>
          <a:noFill/>
        </p:spPr>
        <p:txBody>
          <a:bodyPr wrap="square" rtlCol="0">
            <a:spAutoFit/>
          </a:bodyPr>
          <a:lstStyle/>
          <a:p>
            <a:pPr algn="ctr"/>
            <a:r>
              <a:rPr lang="en-US" sz="2400" b="1" dirty="0">
                <a:solidFill>
                  <a:srgbClr val="0070C0"/>
                </a:solidFill>
                <a:latin typeface="+mj-lt"/>
              </a:rPr>
              <a:t>Calvin B. Russell, Great Uncle</a:t>
            </a:r>
            <a:endParaRPr lang="en-US" sz="2400" dirty="0">
              <a:latin typeface="+mj-lt"/>
            </a:endParaRPr>
          </a:p>
        </p:txBody>
      </p:sp>
    </p:spTree>
    <p:extLst>
      <p:ext uri="{BB962C8B-B14F-4D97-AF65-F5344CB8AC3E}">
        <p14:creationId xmlns:p14="http://schemas.microsoft.com/office/powerpoint/2010/main" val="1767599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33088-D007-FAE7-0946-541BA82E1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8C813-3C83-6F71-F43C-2B2E56BD7C6B}"/>
              </a:ext>
            </a:extLst>
          </p:cNvPr>
          <p:cNvSpPr>
            <a:spLocks noGrp="1"/>
          </p:cNvSpPr>
          <p:nvPr>
            <p:ph type="title"/>
          </p:nvPr>
        </p:nvSpPr>
        <p:spPr>
          <a:xfrm>
            <a:off x="419100" y="762000"/>
            <a:ext cx="8305800" cy="1143000"/>
          </a:xfrm>
        </p:spPr>
        <p:txBody>
          <a:bodyPr>
            <a:normAutofit/>
          </a:bodyPr>
          <a:lstStyle/>
          <a:p>
            <a:pPr algn="ctr"/>
            <a:r>
              <a:rPr lang="en-US" sz="4000" b="1" i="1" dirty="0">
                <a:solidFill>
                  <a:schemeClr val="accent1"/>
                </a:solidFill>
              </a:rPr>
              <a:t>Brochure from the Bethel Church</a:t>
            </a:r>
          </a:p>
        </p:txBody>
      </p:sp>
      <p:pic>
        <p:nvPicPr>
          <p:cNvPr id="2050" name="Picture 2" descr="E:\bethel church.png">
            <a:extLst>
              <a:ext uri="{FF2B5EF4-FFF2-40B4-BE49-F238E27FC236}">
                <a16:creationId xmlns:a16="http://schemas.microsoft.com/office/drawing/2014/main" id="{5B07988E-45CB-F1B9-C01C-9F79155A7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215" y="1981200"/>
            <a:ext cx="3174423" cy="487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287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solidFill>
                  <a:schemeClr val="accent1"/>
                </a:solidFill>
              </a:rPr>
              <a:t>Honoring Nannie B Russell Chandler</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530642"/>
            <a:ext cx="38862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E:\nannie b book\nannie b  russell.png">
            <a:extLst>
              <a:ext uri="{FF2B5EF4-FFF2-40B4-BE49-F238E27FC236}">
                <a16:creationId xmlns:a16="http://schemas.microsoft.com/office/drawing/2014/main" id="{7A208CCA-F381-8968-2381-4DF46BB889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2550695"/>
            <a:ext cx="2474564"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43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CA48D-4376-91DA-B864-63A4CE4D95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51650-0D8E-269B-0029-CF5BE666816E}"/>
              </a:ext>
            </a:extLst>
          </p:cNvPr>
          <p:cNvSpPr>
            <a:spLocks noGrp="1"/>
          </p:cNvSpPr>
          <p:nvPr>
            <p:ph type="title"/>
          </p:nvPr>
        </p:nvSpPr>
        <p:spPr>
          <a:xfrm>
            <a:off x="533400" y="990600"/>
            <a:ext cx="8305800" cy="1143000"/>
          </a:xfrm>
        </p:spPr>
        <p:txBody>
          <a:bodyPr>
            <a:normAutofit/>
          </a:bodyPr>
          <a:lstStyle/>
          <a:p>
            <a:pPr algn="ctr"/>
            <a:r>
              <a:rPr lang="en-US" sz="3200" b="1" i="1" dirty="0">
                <a:solidFill>
                  <a:schemeClr val="accent1"/>
                </a:solidFill>
              </a:rPr>
              <a:t>Original Gravestone for </a:t>
            </a:r>
            <a:br>
              <a:rPr lang="en-US" sz="3200" b="1" i="1" dirty="0">
                <a:solidFill>
                  <a:schemeClr val="accent1"/>
                </a:solidFill>
              </a:rPr>
            </a:br>
            <a:r>
              <a:rPr lang="en-US" sz="3200" b="1" i="1" dirty="0">
                <a:solidFill>
                  <a:schemeClr val="accent1"/>
                </a:solidFill>
              </a:rPr>
              <a:t>“</a:t>
            </a:r>
            <a:r>
              <a:rPr lang="en-US" sz="3200" b="1" i="1" dirty="0" err="1">
                <a:solidFill>
                  <a:schemeClr val="accent1"/>
                </a:solidFill>
              </a:rPr>
              <a:t>Nanie</a:t>
            </a:r>
            <a:r>
              <a:rPr lang="en-US" sz="3200" b="1" i="1" dirty="0">
                <a:solidFill>
                  <a:schemeClr val="accent1"/>
                </a:solidFill>
              </a:rPr>
              <a:t> B Wife of R. E. Chandler”</a:t>
            </a:r>
            <a:endParaRPr lang="en-US" sz="3200" dirty="0">
              <a:solidFill>
                <a:schemeClr val="accent1"/>
              </a:solidFill>
            </a:endParaRPr>
          </a:p>
        </p:txBody>
      </p:sp>
      <p:pic>
        <p:nvPicPr>
          <p:cNvPr id="3" name="Picture 2" descr="E:\nannie b book\ChandlerNanieBfull.JPG">
            <a:extLst>
              <a:ext uri="{FF2B5EF4-FFF2-40B4-BE49-F238E27FC236}">
                <a16:creationId xmlns:a16="http://schemas.microsoft.com/office/drawing/2014/main" id="{D5B55625-53F4-941F-7E3E-66B8F5A73B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2590800"/>
            <a:ext cx="2914909"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133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100" y="381000"/>
            <a:ext cx="8305800" cy="1295400"/>
          </a:xfrm>
        </p:spPr>
        <p:txBody>
          <a:bodyPr>
            <a:normAutofit fontScale="90000"/>
          </a:bodyPr>
          <a:lstStyle/>
          <a:p>
            <a:pPr algn="ctr"/>
            <a:r>
              <a:rPr lang="en-US" b="1" i="1" dirty="0">
                <a:solidFill>
                  <a:schemeClr val="accent1">
                    <a:lumMod val="60000"/>
                    <a:lumOff val="40000"/>
                  </a:schemeClr>
                </a:solidFill>
              </a:rPr>
              <a:t>By way of</a:t>
            </a:r>
            <a:br>
              <a:rPr lang="en-US" b="1" i="1" dirty="0">
                <a:solidFill>
                  <a:schemeClr val="accent1">
                    <a:lumMod val="60000"/>
                    <a:lumOff val="40000"/>
                  </a:schemeClr>
                </a:solidFill>
              </a:rPr>
            </a:br>
            <a:r>
              <a:rPr lang="en-US" b="1" i="1" dirty="0">
                <a:solidFill>
                  <a:schemeClr val="accent1">
                    <a:lumMod val="60000"/>
                    <a:lumOff val="40000"/>
                  </a:schemeClr>
                </a:solidFill>
              </a:rPr>
              <a:t>Primitive Baptist Universalists </a:t>
            </a:r>
          </a:p>
        </p:txBody>
      </p:sp>
      <p:pic>
        <p:nvPicPr>
          <p:cNvPr id="1028" name="Picture 4" descr="C:\Users\Owner\Documents\Searching\Searching\NoHellers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2286000"/>
            <a:ext cx="2535201"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024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2F3BF-BF0A-4B7E-E896-133BBC46D2B1}"/>
              </a:ext>
            </a:extLst>
          </p:cNvPr>
          <p:cNvSpPr>
            <a:spLocks noGrp="1"/>
          </p:cNvSpPr>
          <p:nvPr>
            <p:ph type="title"/>
          </p:nvPr>
        </p:nvSpPr>
        <p:spPr>
          <a:xfrm>
            <a:off x="457200" y="838200"/>
            <a:ext cx="8153400" cy="1679139"/>
          </a:xfrm>
        </p:spPr>
        <p:txBody>
          <a:bodyPr>
            <a:normAutofit fontScale="90000"/>
          </a:bodyPr>
          <a:lstStyle/>
          <a:p>
            <a:pPr algn="ctr"/>
            <a:br>
              <a:rPr lang="en-US" sz="3200" b="1" dirty="0">
                <a:solidFill>
                  <a:schemeClr val="accent1">
                    <a:lumMod val="60000"/>
                    <a:lumOff val="40000"/>
                  </a:schemeClr>
                </a:solidFill>
              </a:rPr>
            </a:br>
            <a:br>
              <a:rPr lang="en-US" sz="3200" b="1" dirty="0">
                <a:solidFill>
                  <a:schemeClr val="accent1">
                    <a:lumMod val="60000"/>
                    <a:lumOff val="40000"/>
                  </a:schemeClr>
                </a:solidFill>
              </a:rPr>
            </a:br>
            <a:br>
              <a:rPr lang="en-US" sz="3200" b="1" dirty="0">
                <a:solidFill>
                  <a:schemeClr val="accent1">
                    <a:lumMod val="60000"/>
                    <a:lumOff val="40000"/>
                  </a:schemeClr>
                </a:solidFill>
              </a:rPr>
            </a:br>
            <a:br>
              <a:rPr lang="en-US" sz="1050" b="1" i="0" dirty="0">
                <a:solidFill>
                  <a:srgbClr val="222222"/>
                </a:solidFill>
                <a:effectLst/>
                <a:latin typeface="Verdana" panose="020B0604030504040204" pitchFamily="34" charset="0"/>
              </a:rPr>
            </a:br>
            <a:br>
              <a:rPr lang="en-US" sz="1050" b="1" i="0" dirty="0">
                <a:solidFill>
                  <a:srgbClr val="222222"/>
                </a:solidFill>
                <a:effectLst/>
                <a:latin typeface="Verdana" panose="020B0604030504040204" pitchFamily="34" charset="0"/>
              </a:rPr>
            </a:br>
            <a:r>
              <a:rPr lang="en-US" sz="3200" b="1" dirty="0">
                <a:solidFill>
                  <a:schemeClr val="accent1"/>
                </a:solidFill>
              </a:rPr>
              <a:t>From “Sinners in the Hands of an Angry God”</a:t>
            </a:r>
            <a:br>
              <a:rPr lang="en-US" sz="3200" b="1" dirty="0">
                <a:solidFill>
                  <a:schemeClr val="accent1"/>
                </a:solidFill>
              </a:rPr>
            </a:br>
            <a:r>
              <a:rPr lang="en-US" sz="1800" b="1" dirty="0">
                <a:solidFill>
                  <a:schemeClr val="accent1"/>
                </a:solidFill>
              </a:rPr>
              <a:t>Jonathan Edwards (1703-1758)</a:t>
            </a:r>
            <a:br>
              <a:rPr lang="en-US" sz="1800" b="1" dirty="0">
                <a:solidFill>
                  <a:schemeClr val="accent1"/>
                </a:solidFill>
              </a:rPr>
            </a:br>
            <a:r>
              <a:rPr lang="en-US" sz="1600" b="1" dirty="0">
                <a:solidFill>
                  <a:schemeClr val="accent1"/>
                </a:solidFill>
                <a:latin typeface="Cambria" panose="02040503050406030204" pitchFamily="18" charset="0"/>
                <a:ea typeface="Cambria" panose="02040503050406030204" pitchFamily="18" charset="0"/>
              </a:rPr>
              <a:t>Enfield, Connecticut</a:t>
            </a:r>
            <a:br>
              <a:rPr lang="en-US" sz="1600" b="1" dirty="0">
                <a:solidFill>
                  <a:schemeClr val="accent1"/>
                </a:solidFill>
                <a:latin typeface="Cambria" panose="02040503050406030204" pitchFamily="18" charset="0"/>
                <a:ea typeface="Cambria" panose="02040503050406030204" pitchFamily="18" charset="0"/>
              </a:rPr>
            </a:br>
            <a:r>
              <a:rPr lang="en-US" sz="1600" b="1" dirty="0">
                <a:solidFill>
                  <a:schemeClr val="accent1"/>
                </a:solidFill>
                <a:latin typeface="Cambria" panose="02040503050406030204" pitchFamily="18" charset="0"/>
                <a:ea typeface="Cambria" panose="02040503050406030204" pitchFamily="18" charset="0"/>
              </a:rPr>
              <a:t>July 8, 1741</a:t>
            </a:r>
            <a:br>
              <a:rPr lang="en-US" sz="3200" b="1" dirty="0">
                <a:solidFill>
                  <a:schemeClr val="accent1">
                    <a:lumMod val="60000"/>
                    <a:lumOff val="40000"/>
                  </a:schemeClr>
                </a:solidFill>
              </a:rPr>
            </a:br>
            <a:endParaRPr lang="en-US" sz="3200" b="1" dirty="0">
              <a:solidFill>
                <a:schemeClr val="accent1">
                  <a:lumMod val="60000"/>
                  <a:lumOff val="40000"/>
                </a:schemeClr>
              </a:solidFill>
            </a:endParaRPr>
          </a:p>
        </p:txBody>
      </p:sp>
      <p:sp>
        <p:nvSpPr>
          <p:cNvPr id="4" name="TextBox 3">
            <a:extLst>
              <a:ext uri="{FF2B5EF4-FFF2-40B4-BE49-F238E27FC236}">
                <a16:creationId xmlns:a16="http://schemas.microsoft.com/office/drawing/2014/main" id="{10886C94-083D-9A61-7C3F-60C45FF4CA8C}"/>
              </a:ext>
            </a:extLst>
          </p:cNvPr>
          <p:cNvSpPr txBox="1"/>
          <p:nvPr/>
        </p:nvSpPr>
        <p:spPr>
          <a:xfrm>
            <a:off x="990600" y="2517339"/>
            <a:ext cx="7620000" cy="3477875"/>
          </a:xfrm>
          <a:prstGeom prst="rect">
            <a:avLst/>
          </a:prstGeom>
          <a:noFill/>
        </p:spPr>
        <p:txBody>
          <a:bodyPr wrap="square">
            <a:spAutoFit/>
          </a:bodyPr>
          <a:lstStyle/>
          <a:p>
            <a:r>
              <a:rPr lang="en-US" sz="2000" b="1" i="0" dirty="0">
                <a:solidFill>
                  <a:schemeClr val="accent1"/>
                </a:solidFill>
                <a:effectLst/>
                <a:latin typeface="Times New Roman" panose="02020603050405020304" pitchFamily="18" charset="0"/>
              </a:rPr>
              <a:t>There is no want of power in God to cast wicked men into hell at any moment. Men's hands cannot be strong when God rises up. The strongest have no power to resist him, nor can any deliver out of his hands. -- He is not only able to cast wicked men into hell, but he can most easily do it. Sometimes an earthly prince meets with a great deal of difficulty to subdue a rebel, who has found means to fortify himself, and has made himself strong by the numbers of his followers. But it is not so with God. There is no fortress that is any </a:t>
            </a:r>
            <a:r>
              <a:rPr lang="en-US" sz="2000" b="1" i="0" dirty="0" err="1">
                <a:solidFill>
                  <a:schemeClr val="accent1"/>
                </a:solidFill>
                <a:effectLst/>
                <a:latin typeface="Times New Roman" panose="02020603050405020304" pitchFamily="18" charset="0"/>
              </a:rPr>
              <a:t>defence</a:t>
            </a:r>
            <a:r>
              <a:rPr lang="en-US" sz="2000" b="1" i="0" dirty="0">
                <a:solidFill>
                  <a:schemeClr val="accent1"/>
                </a:solidFill>
                <a:effectLst/>
                <a:latin typeface="Times New Roman" panose="02020603050405020304" pitchFamily="18" charset="0"/>
              </a:rPr>
              <a:t> [sic] from the power of God.</a:t>
            </a:r>
          </a:p>
          <a:p>
            <a:endParaRPr lang="en-US" sz="2000" b="1" i="0" dirty="0">
              <a:solidFill>
                <a:schemeClr val="accent1"/>
              </a:solidFill>
              <a:effectLst/>
              <a:latin typeface="Times New Roman" panose="02020603050405020304" pitchFamily="18" charset="0"/>
            </a:endParaRPr>
          </a:p>
          <a:p>
            <a:r>
              <a:rPr lang="en-US" sz="2000" b="1" i="0" dirty="0">
                <a:solidFill>
                  <a:schemeClr val="accent1"/>
                </a:solidFill>
                <a:effectLst/>
                <a:latin typeface="Times New Roman" panose="02020603050405020304" pitchFamily="18" charset="0"/>
              </a:rPr>
              <a:t> https://www.ccel.org/ccel/edwards/sermons.sinners.html</a:t>
            </a:r>
            <a:endParaRPr lang="en-US" sz="2000" b="1" dirty="0">
              <a:solidFill>
                <a:schemeClr val="accent1"/>
              </a:solidFill>
            </a:endParaRPr>
          </a:p>
        </p:txBody>
      </p:sp>
    </p:spTree>
    <p:extLst>
      <p:ext uri="{BB962C8B-B14F-4D97-AF65-F5344CB8AC3E}">
        <p14:creationId xmlns:p14="http://schemas.microsoft.com/office/powerpoint/2010/main" val="202797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3900"/>
            <a:ext cx="8305800" cy="1143000"/>
          </a:xfrm>
        </p:spPr>
        <p:txBody>
          <a:bodyPr>
            <a:normAutofit/>
          </a:bodyPr>
          <a:lstStyle/>
          <a:p>
            <a:r>
              <a:rPr lang="en-US" sz="3600" b="1" i="1" dirty="0">
                <a:solidFill>
                  <a:schemeClr val="bg1"/>
                </a:solidFill>
              </a:rPr>
              <a:t>Hosea Ballou, Universalist Minister</a:t>
            </a:r>
            <a:br>
              <a:rPr lang="en-US" sz="3600" b="1" i="1" dirty="0">
                <a:solidFill>
                  <a:schemeClr val="bg1"/>
                </a:solidFill>
              </a:rPr>
            </a:br>
            <a:r>
              <a:rPr lang="en-US" sz="3600" b="1" i="1" dirty="0">
                <a:solidFill>
                  <a:schemeClr val="bg1"/>
                </a:solidFill>
              </a:rPr>
              <a:t>1771 - 1852</a:t>
            </a:r>
          </a:p>
        </p:txBody>
      </p:sp>
      <p:pic>
        <p:nvPicPr>
          <p:cNvPr id="1026" name="Picture 2" descr="Hosea Ball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2548" y="2590800"/>
            <a:ext cx="2316104" cy="35066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76400" y="712820"/>
            <a:ext cx="5943600" cy="1200329"/>
          </a:xfrm>
          <a:prstGeom prst="rect">
            <a:avLst/>
          </a:prstGeom>
        </p:spPr>
        <p:txBody>
          <a:bodyPr wrap="square">
            <a:spAutoFit/>
          </a:bodyPr>
          <a:lstStyle/>
          <a:p>
            <a:pPr algn="ctr"/>
            <a:r>
              <a:rPr lang="en-US" sz="3600" b="1" i="1" dirty="0">
                <a:solidFill>
                  <a:schemeClr val="accent1"/>
                </a:solidFill>
              </a:rPr>
              <a:t>Hosea Ballou</a:t>
            </a:r>
            <a:br>
              <a:rPr lang="en-US" sz="3600" b="1" i="1" dirty="0">
                <a:solidFill>
                  <a:schemeClr val="accent1"/>
                </a:solidFill>
              </a:rPr>
            </a:br>
            <a:r>
              <a:rPr lang="en-US" sz="3600" b="1" i="1" dirty="0">
                <a:solidFill>
                  <a:schemeClr val="accent1"/>
                </a:solidFill>
              </a:rPr>
              <a:t>(1771-1852)</a:t>
            </a:r>
          </a:p>
        </p:txBody>
      </p:sp>
    </p:spTree>
    <p:extLst>
      <p:ext uri="{BB962C8B-B14F-4D97-AF65-F5344CB8AC3E}">
        <p14:creationId xmlns:p14="http://schemas.microsoft.com/office/powerpoint/2010/main" val="1777464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305800" cy="1143000"/>
          </a:xfrm>
        </p:spPr>
        <p:txBody>
          <a:bodyPr>
            <a:normAutofit fontScale="90000"/>
          </a:bodyPr>
          <a:lstStyle/>
          <a:p>
            <a:pPr algn="ctr"/>
            <a:r>
              <a:rPr lang="en-US" sz="4000" b="1" i="1" dirty="0">
                <a:solidFill>
                  <a:schemeClr val="accent1">
                    <a:lumMod val="60000"/>
                    <a:lumOff val="40000"/>
                  </a:schemeClr>
                </a:solidFill>
              </a:rPr>
              <a:t>From Dorgan’s Book, </a:t>
            </a:r>
            <a:br>
              <a:rPr lang="en-US" sz="4000" b="1" i="1" dirty="0">
                <a:solidFill>
                  <a:schemeClr val="accent1">
                    <a:lumMod val="60000"/>
                    <a:lumOff val="40000"/>
                  </a:schemeClr>
                </a:solidFill>
              </a:rPr>
            </a:br>
            <a:r>
              <a:rPr lang="en-US" sz="4000" b="1" i="1" u="sng" dirty="0">
                <a:solidFill>
                  <a:schemeClr val="accent1">
                    <a:lumMod val="60000"/>
                    <a:lumOff val="40000"/>
                  </a:schemeClr>
                </a:solidFill>
              </a:rPr>
              <a:t>In the Hands of a Happy God</a:t>
            </a:r>
          </a:p>
        </p:txBody>
      </p:sp>
      <p:sp>
        <p:nvSpPr>
          <p:cNvPr id="3" name="Rectangle 2"/>
          <p:cNvSpPr/>
          <p:nvPr/>
        </p:nvSpPr>
        <p:spPr>
          <a:xfrm>
            <a:off x="668215" y="1576357"/>
            <a:ext cx="8077200" cy="5078313"/>
          </a:xfrm>
          <a:prstGeom prst="rect">
            <a:avLst/>
          </a:prstGeom>
        </p:spPr>
        <p:txBody>
          <a:bodyPr wrap="square">
            <a:spAutoFit/>
          </a:bodyPr>
          <a:lstStyle/>
          <a:p>
            <a:r>
              <a:rPr lang="en-US" b="1" dirty="0">
                <a:solidFill>
                  <a:schemeClr val="accent1"/>
                </a:solidFill>
              </a:rPr>
              <a:t>Dorgan revealed a key “Universalist antecedent” to the PBU belief, Hosea Ballou (1771-1852), “an early nineteenth-century Baptist turned Universalist,” who found images of a wrathful god “mean-spirited, vindictive, and—worst of all—‘arbitrary,’ ready to allow interminable suffering to be visited upon those he created, and prepared to justify such an eternity of horror on the grounds of his absolute loathing for these works of his own hands” (Dorgan 106).  Ballou wrote that “a mistaken idea has been entertained of sin . . . . that it is the greatest folly in the world for people to forego salvation in a future state for the comforts and pleasures of sin in this.  . . . . Sin . . . was never able to furnish one drop of cordial for the soul; . . . Sin is a false mirror, by which the sinner is deceived in everything on which his mind contemplates. . . . In a word, sin is a torment-giving nature to every faculty of the soul, and it is the moral death of the mind” (</a:t>
            </a:r>
            <a:r>
              <a:rPr lang="en-US" b="1" dirty="0" err="1">
                <a:solidFill>
                  <a:schemeClr val="accent1"/>
                </a:solidFill>
              </a:rPr>
              <a:t>qtd</a:t>
            </a:r>
            <a:r>
              <a:rPr lang="en-US" b="1" dirty="0">
                <a:solidFill>
                  <a:schemeClr val="accent1"/>
                </a:solidFill>
              </a:rPr>
              <a:t> in Dorgan 112). Of interest to this audience is Dorgan’s statement that  “Universalism held closer to its traditional Christian base. . . . Unitarianism, on the other hand, placed considerable emphasis upon enlightened humanity’s ability to reason a way into social and spiritual goodness”(108). </a:t>
            </a:r>
          </a:p>
        </p:txBody>
      </p:sp>
    </p:spTree>
    <p:extLst>
      <p:ext uri="{BB962C8B-B14F-4D97-AF65-F5344CB8AC3E}">
        <p14:creationId xmlns:p14="http://schemas.microsoft.com/office/powerpoint/2010/main" val="2454117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8201024" cy="1524000"/>
          </a:xfrm>
        </p:spPr>
        <p:txBody>
          <a:bodyPr>
            <a:normAutofit fontScale="90000"/>
          </a:bodyPr>
          <a:lstStyle/>
          <a:p>
            <a:pPr algn="ctr"/>
            <a:br>
              <a:rPr lang="en-US" sz="3600" b="1" i="1" dirty="0">
                <a:solidFill>
                  <a:schemeClr val="bg1"/>
                </a:solidFill>
              </a:rPr>
            </a:br>
            <a:br>
              <a:rPr lang="en-US" sz="3600" b="1" i="1" dirty="0">
                <a:solidFill>
                  <a:schemeClr val="bg1"/>
                </a:solidFill>
              </a:rPr>
            </a:br>
            <a:br>
              <a:rPr lang="en-US" sz="3600" b="1" i="1" dirty="0">
                <a:solidFill>
                  <a:schemeClr val="bg1"/>
                </a:solidFill>
              </a:rPr>
            </a:br>
            <a:br>
              <a:rPr lang="en-US" sz="3600" b="1" i="1" dirty="0">
                <a:solidFill>
                  <a:schemeClr val="bg1"/>
                </a:solidFill>
              </a:rPr>
            </a:br>
            <a:br>
              <a:rPr lang="en-US" sz="3600" b="1" i="1" dirty="0">
                <a:solidFill>
                  <a:schemeClr val="bg1"/>
                </a:solidFill>
              </a:rPr>
            </a:br>
            <a:r>
              <a:rPr lang="en-US" sz="3600" b="1" i="1" dirty="0">
                <a:solidFill>
                  <a:schemeClr val="bg1"/>
                </a:solidFill>
              </a:rPr>
              <a:t>,</a:t>
            </a:r>
            <a:r>
              <a:rPr lang="en-US" sz="3600" dirty="0">
                <a:solidFill>
                  <a:srgbClr val="0070C0"/>
                </a:solidFill>
              </a:rPr>
              <a:t> </a:t>
            </a:r>
            <a:br>
              <a:rPr lang="en-US" sz="3600" dirty="0">
                <a:solidFill>
                  <a:srgbClr val="0070C0"/>
                </a:solidFill>
              </a:rPr>
            </a:br>
            <a:br>
              <a:rPr lang="en-US" sz="3600" dirty="0">
                <a:solidFill>
                  <a:srgbClr val="0070C0"/>
                </a:solidFill>
              </a:rPr>
            </a:br>
            <a:br>
              <a:rPr lang="en-US" sz="3600" dirty="0">
                <a:solidFill>
                  <a:srgbClr val="0070C0"/>
                </a:solidFill>
              </a:rPr>
            </a:br>
            <a:br>
              <a:rPr lang="en-US" sz="3600" dirty="0">
                <a:solidFill>
                  <a:srgbClr val="0070C0"/>
                </a:solidFill>
              </a:rPr>
            </a:br>
            <a:r>
              <a:rPr lang="en-US" sz="2700" b="1" i="1" dirty="0">
                <a:solidFill>
                  <a:srgbClr val="0070C0"/>
                </a:solidFill>
              </a:rPr>
              <a:t>Sherman Isbell, Retired Presbyterian minister</a:t>
            </a:r>
            <a:br>
              <a:rPr lang="en-US" sz="2700" b="1" i="1" dirty="0">
                <a:solidFill>
                  <a:srgbClr val="0070C0"/>
                </a:solidFill>
              </a:rPr>
            </a:br>
            <a:r>
              <a:rPr lang="en-US" sz="2700" b="1" i="1" dirty="0">
                <a:solidFill>
                  <a:srgbClr val="0070C0"/>
                </a:solidFill>
              </a:rPr>
              <a:t>and Primitive Baptist Scholar</a:t>
            </a:r>
            <a:br>
              <a:rPr lang="en-US" sz="2700" b="1" i="1" dirty="0">
                <a:solidFill>
                  <a:srgbClr val="0070C0"/>
                </a:solidFill>
              </a:rPr>
            </a:br>
            <a:r>
              <a:rPr lang="en-US" sz="2700" b="1" i="1" dirty="0">
                <a:solidFill>
                  <a:srgbClr val="0070C0"/>
                </a:solidFill>
              </a:rPr>
              <a:t>			(with King Kong) </a:t>
            </a:r>
            <a:r>
              <a:rPr lang="en-US" sz="4400" b="1" i="1" dirty="0">
                <a:solidFill>
                  <a:schemeClr val="bg1"/>
                </a:solidFill>
              </a:rPr>
              <a:t>and Scholar</a:t>
            </a:r>
          </a:p>
        </p:txBody>
      </p:sp>
      <p:pic>
        <p:nvPicPr>
          <p:cNvPr id="3074" name="Picture 2" descr="C:\Documents and Settings\Owner\Desktop\Primitive Bap UU talk\Sherman Isbe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2552702"/>
            <a:ext cx="2914648" cy="3886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406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Owner\Desktop\Southern trip summer 2012\cemetery mark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590800"/>
            <a:ext cx="508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pPr algn="ctr"/>
            <a:r>
              <a:rPr lang="en-US" sz="3600" b="1" i="1" dirty="0">
                <a:solidFill>
                  <a:schemeClr val="accent1"/>
                </a:solidFill>
              </a:rPr>
              <a:t>Bethel Primitive Baptist Cemetery,  New Hope, Alabama</a:t>
            </a:r>
          </a:p>
        </p:txBody>
      </p:sp>
    </p:spTree>
    <p:extLst>
      <p:ext uri="{BB962C8B-B14F-4D97-AF65-F5344CB8AC3E}">
        <p14:creationId xmlns:p14="http://schemas.microsoft.com/office/powerpoint/2010/main" val="2786631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i="1" dirty="0">
                <a:solidFill>
                  <a:schemeClr val="accent1"/>
                </a:solidFill>
              </a:rPr>
              <a:t>Meeting my grandmother</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2438400"/>
            <a:ext cx="2800350" cy="373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5995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5985</TotalTime>
  <Words>614</Words>
  <Application>Microsoft Office PowerPoint</Application>
  <PresentationFormat>On-screen Show (4:3)</PresentationFormat>
  <Paragraphs>24</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Calibri</vt:lpstr>
      <vt:lpstr>Cambria</vt:lpstr>
      <vt:lpstr>Constantia</vt:lpstr>
      <vt:lpstr>Times New Roman</vt:lpstr>
      <vt:lpstr>Verdana</vt:lpstr>
      <vt:lpstr>Wingdings 2</vt:lpstr>
      <vt:lpstr>Flow</vt:lpstr>
      <vt:lpstr>‘To the Rock that is Higher than I’:   My Primitive Baptist Heritage and UU” Nancy Owen Nelson 2/23/25</vt:lpstr>
      <vt:lpstr>Original Gravestone for  “Nanie B Wife of R. E. Chandler”</vt:lpstr>
      <vt:lpstr>By way of Primitive Baptist Universalists </vt:lpstr>
      <vt:lpstr>     From “Sinners in the Hands of an Angry God” Jonathan Edwards (1703-1758) Enfield, Connecticut July 8, 1741 </vt:lpstr>
      <vt:lpstr>Hosea Ballou, Universalist Minister 1771 - 1852</vt:lpstr>
      <vt:lpstr>From Dorgan’s Book,  In the Hands of a Happy God</vt:lpstr>
      <vt:lpstr>     ,     Sherman Isbell, Retired Presbyterian minister and Primitive Baptist Scholar    (with King Kong) and Scholar</vt:lpstr>
      <vt:lpstr>Bethel Primitive Baptist Cemetery,  New Hope, Alabama</vt:lpstr>
      <vt:lpstr>Meeting my grandmother</vt:lpstr>
      <vt:lpstr>Original Gravestone for  “Nanie B Wife of R. E. Chandler”</vt:lpstr>
      <vt:lpstr>Brochure from the Bethel Church</vt:lpstr>
      <vt:lpstr>Pew: Original Bethel Church</vt:lpstr>
      <vt:lpstr>Bethel Church in the Civil War</vt:lpstr>
      <vt:lpstr>Bethel PB Church Sanctuary</vt:lpstr>
      <vt:lpstr>John R. Russell, Great Grandfather</vt:lpstr>
      <vt:lpstr>Brochure from the Bethel Church</vt:lpstr>
      <vt:lpstr>Honoring Nannie B Russell Chandler</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Nancy Owen Nelson</cp:lastModifiedBy>
  <cp:revision>34</cp:revision>
  <dcterms:created xsi:type="dcterms:W3CDTF">2015-06-08T23:29:30Z</dcterms:created>
  <dcterms:modified xsi:type="dcterms:W3CDTF">2025-02-23T01:43:49Z</dcterms:modified>
</cp:coreProperties>
</file>